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422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133600"/>
            <a:ext cx="5829300" cy="237347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741334"/>
            <a:ext cx="4800600" cy="196426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015CA-F3C5-4290-8A02-007A8617D74A}" type="datetimeFigureOut">
              <a:rPr lang="es-ES" smtClean="0"/>
              <a:t>17/08/2012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9F85-AC64-49DF-9683-2052A06955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015CA-F3C5-4290-8A02-007A8617D74A}" type="datetimeFigureOut">
              <a:rPr lang="es-ES" smtClean="0"/>
              <a:t>17/08/2012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9F85-AC64-49DF-9683-2052A06955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015CA-F3C5-4290-8A02-007A8617D74A}" type="datetimeFigureOut">
              <a:rPr lang="es-ES" smtClean="0"/>
              <a:t>17/08/2012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9F85-AC64-49DF-9683-2052A06955C8}" type="slidenum">
              <a:rPr lang="es-ES" smtClean="0"/>
              <a:t>‹Nº›</a:t>
            </a:fld>
            <a:endParaRPr lang="es-E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30401"/>
            <a:ext cx="1543050" cy="5983111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30400"/>
            <a:ext cx="4514850" cy="5983112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015CA-F3C5-4290-8A02-007A8617D74A}" type="datetimeFigureOut">
              <a:rPr lang="es-ES" smtClean="0"/>
              <a:t>17/08/2012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9F85-AC64-49DF-9683-2052A06955C8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6315456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5604789"/>
            <a:ext cx="2157322" cy="95203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433720"/>
            <a:ext cx="4158386" cy="113351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6" y="5450083"/>
            <a:ext cx="4100985" cy="103236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7" y="5432233"/>
            <a:ext cx="2481000" cy="86873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411407"/>
            <a:ext cx="6542532" cy="1773165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284747"/>
            <a:ext cx="5829300" cy="2032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1916598"/>
            <a:ext cx="4813301" cy="125306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015CA-F3C5-4290-8A02-007A8617D74A}" type="datetimeFigureOut">
              <a:rPr lang="es-ES" smtClean="0"/>
              <a:t>17/08/2012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9F85-AC64-49DF-9683-2052A06955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015CA-F3C5-4290-8A02-007A8617D74A}" type="datetimeFigureOut">
              <a:rPr lang="es-ES" smtClean="0"/>
              <a:t>17/08/2012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9F85-AC64-49DF-9683-2052A06955C8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572256"/>
            <a:ext cx="2866644" cy="45963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572256"/>
            <a:ext cx="2866644" cy="45963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570819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4572001"/>
            <a:ext cx="2865041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570817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572001"/>
            <a:ext cx="2866644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015CA-F3C5-4290-8A02-007A8617D74A}" type="datetimeFigureOut">
              <a:rPr lang="es-ES" smtClean="0"/>
              <a:t>17/08/2012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9F85-AC64-49DF-9683-2052A06955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015CA-F3C5-4290-8A02-007A8617D74A}" type="datetimeFigureOut">
              <a:rPr lang="es-ES" smtClean="0"/>
              <a:t>17/08/2012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9F85-AC64-49DF-9683-2052A06955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3165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015CA-F3C5-4290-8A02-007A8617D74A}" type="datetimeFigureOut">
              <a:rPr lang="es-ES" smtClean="0"/>
              <a:t>17/08/2012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9F85-AC64-49DF-9683-2052A06955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015CA-F3C5-4290-8A02-007A8617D74A}" type="datetimeFigureOut">
              <a:rPr lang="es-ES" smtClean="0"/>
              <a:t>17/08/2012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9F85-AC64-49DF-9683-2052A06955C8}" type="slidenum">
              <a:rPr lang="es-ES" smtClean="0"/>
              <a:t>‹Nº›</a:t>
            </a:fld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775201"/>
            <a:ext cx="2514600" cy="2540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2514600" cy="1670304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2" y="2438400"/>
            <a:ext cx="2928057" cy="508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51556"/>
            <a:ext cx="2859484" cy="3239912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3714045"/>
            <a:ext cx="2863850" cy="32286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015CA-F3C5-4290-8A02-007A8617D74A}" type="datetimeFigureOut">
              <a:rPr lang="es-ES" smtClean="0"/>
              <a:t>17/08/2012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9F85-AC64-49DF-9683-2052A06955C8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828800"/>
            <a:ext cx="2674620" cy="390144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329184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239239"/>
            <a:ext cx="6542532" cy="177316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51104"/>
            <a:ext cx="6172200" cy="167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77015CA-F3C5-4290-8A02-007A8617D74A}" type="datetimeFigureOut">
              <a:rPr lang="es-ES" smtClean="0"/>
              <a:t>17/08/2012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8333552"/>
            <a:ext cx="87137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2329F85-AC64-49DF-9683-2052A06955C8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567289"/>
            <a:ext cx="5556250" cy="4600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microsoft.com/office/2007/relationships/hdphoto" Target="../media/hdphoto1.wdp"/><Relationship Id="rId7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microsoft.com/office/2007/relationships/hdphoto" Target="../media/hdphoto2.wdp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414155"/>
              </p:ext>
            </p:extLst>
          </p:nvPr>
        </p:nvGraphicFramePr>
        <p:xfrm>
          <a:off x="1694371" y="2843808"/>
          <a:ext cx="4893908" cy="568863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223477"/>
                <a:gridCol w="1231232"/>
                <a:gridCol w="1215722"/>
                <a:gridCol w="1223477"/>
              </a:tblGrid>
              <a:tr h="18271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Perlita</a:t>
                      </a:r>
                      <a:endParaRPr lang="es-ES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cariñosa</a:t>
                      </a:r>
                      <a:endParaRPr lang="es-ES" dirty="0">
                        <a:solidFill>
                          <a:srgbClr val="FFC000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4829"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42350">
                <a:tc>
                  <a:txBody>
                    <a:bodyPr/>
                    <a:lstStyle/>
                    <a:p>
                      <a:pPr algn="ctr"/>
                      <a:r>
                        <a:rPr lang="es-ES" sz="32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Negrita</a:t>
                      </a:r>
                      <a:endParaRPr lang="es-ES" sz="32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juguetona</a:t>
                      </a:r>
                      <a:endParaRPr lang="es-ES" sz="2800" b="1" kern="12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4829"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61981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kern="120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Manchita</a:t>
                      </a:r>
                      <a:endParaRPr lang="es-ES" sz="2800" b="1" kern="1200" dirty="0">
                        <a:solidFill>
                          <a:srgbClr val="00B0F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000" b="1" kern="1200" dirty="0" smtClean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fiel</a:t>
                      </a:r>
                      <a:endParaRPr lang="es-ES" sz="4000" b="1" kern="1200" dirty="0">
                        <a:solidFill>
                          <a:srgbClr val="92D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74" y="3724455"/>
            <a:ext cx="1330546" cy="13776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6" name="5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00" t="17347" r="15919" b="15170"/>
          <a:stretch/>
        </p:blipFill>
        <p:spPr>
          <a:xfrm>
            <a:off x="1766379" y="3133518"/>
            <a:ext cx="1008112" cy="9685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3" r="11836"/>
          <a:stretch/>
        </p:blipFill>
        <p:spPr>
          <a:xfrm>
            <a:off x="4214651" y="3114701"/>
            <a:ext cx="1032303" cy="9677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8 Imagen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50" r="18368"/>
          <a:stretch/>
        </p:blipFill>
        <p:spPr>
          <a:xfrm>
            <a:off x="3134532" y="5096602"/>
            <a:ext cx="864096" cy="13097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9 Imagen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03" r="24448"/>
          <a:stretch/>
        </p:blipFill>
        <p:spPr>
          <a:xfrm>
            <a:off x="5438787" y="5102104"/>
            <a:ext cx="1025067" cy="13476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51" r="17551"/>
          <a:stretch/>
        </p:blipFill>
        <p:spPr>
          <a:xfrm>
            <a:off x="1848697" y="7126384"/>
            <a:ext cx="925794" cy="11650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11 Imagen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01" t="24966" r="31974" b="10800"/>
          <a:stretch/>
        </p:blipFill>
        <p:spPr>
          <a:xfrm>
            <a:off x="4278616" y="7181391"/>
            <a:ext cx="968338" cy="11100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15" name="14 Rectángulo"/>
          <p:cNvSpPr/>
          <p:nvPr/>
        </p:nvSpPr>
        <p:spPr>
          <a:xfrm>
            <a:off x="1080667" y="173625"/>
            <a:ext cx="42771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spc="50" dirty="0" smtClean="0">
                <a:ln w="11430">
                  <a:solidFill>
                    <a:srgbClr val="FFFF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Mis Mascotas</a:t>
            </a:r>
            <a:endParaRPr lang="es-ES" sz="5400" b="1" spc="50" dirty="0">
              <a:ln w="11430">
                <a:solidFill>
                  <a:srgbClr val="FFFF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6" name="15 Imagen"/>
          <p:cNvPicPr>
            <a:picLocks noChangeAspect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706" t="13719" r="20694" b="14337"/>
          <a:stretch/>
        </p:blipFill>
        <p:spPr>
          <a:xfrm>
            <a:off x="190974" y="6134462"/>
            <a:ext cx="1330546" cy="15744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5716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112</TotalTime>
  <Words>8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Forma de onda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CESAR</dc:creator>
  <cp:lastModifiedBy>CESAR</cp:lastModifiedBy>
  <cp:revision>6</cp:revision>
  <dcterms:created xsi:type="dcterms:W3CDTF">2012-08-17T19:42:04Z</dcterms:created>
  <dcterms:modified xsi:type="dcterms:W3CDTF">2012-08-17T21:34:33Z</dcterms:modified>
</cp:coreProperties>
</file>