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8400AC-1823-4C2E-8982-F218E21F711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FEA4D78D-812D-42C5-B133-514038ADB8D9}">
      <dgm:prSet phldrT="[Texto]"/>
      <dgm:spPr/>
      <dgm:t>
        <a:bodyPr/>
        <a:lstStyle/>
        <a:p>
          <a:r>
            <a:rPr lang="es-ES" dirty="0" smtClean="0"/>
            <a:t>Juguetona</a:t>
          </a:r>
          <a:endParaRPr lang="es-ES" dirty="0"/>
        </a:p>
      </dgm:t>
    </dgm:pt>
    <dgm:pt modelId="{DC4E854D-11D3-42A5-8F19-67456B55E6A1}" type="parTrans" cxnId="{C564ED5D-99A4-4A9E-9E43-E6ECDAB4DE53}">
      <dgm:prSet/>
      <dgm:spPr/>
      <dgm:t>
        <a:bodyPr/>
        <a:lstStyle/>
        <a:p>
          <a:endParaRPr lang="es-ES"/>
        </a:p>
      </dgm:t>
    </dgm:pt>
    <dgm:pt modelId="{326C9AC7-2339-45F3-BD5C-62E003A5B183}" type="sibTrans" cxnId="{C564ED5D-99A4-4A9E-9E43-E6ECDAB4DE53}">
      <dgm:prSet/>
      <dgm:spPr/>
      <dgm:t>
        <a:bodyPr/>
        <a:lstStyle/>
        <a:p>
          <a:endParaRPr lang="es-ES"/>
        </a:p>
      </dgm:t>
    </dgm:pt>
    <dgm:pt modelId="{3F234D6D-997A-487D-ADFE-CEC084638A6E}">
      <dgm:prSet phldrT="[Texto]"/>
      <dgm:spPr/>
      <dgm:t>
        <a:bodyPr/>
        <a:lstStyle/>
        <a:p>
          <a:r>
            <a:rPr lang="es-ES" dirty="0" smtClean="0"/>
            <a:t>Dormilona</a:t>
          </a:r>
          <a:endParaRPr lang="es-ES" dirty="0"/>
        </a:p>
      </dgm:t>
    </dgm:pt>
    <dgm:pt modelId="{10BBED7F-3C06-4E45-BD25-6507F29D9AA8}" type="parTrans" cxnId="{5523F737-C22C-475B-9279-BAC3BF2DAA57}">
      <dgm:prSet/>
      <dgm:spPr/>
      <dgm:t>
        <a:bodyPr/>
        <a:lstStyle/>
        <a:p>
          <a:endParaRPr lang="es-ES"/>
        </a:p>
      </dgm:t>
    </dgm:pt>
    <dgm:pt modelId="{66D1E89F-C039-427E-BAAC-2A211D4BB991}" type="sibTrans" cxnId="{5523F737-C22C-475B-9279-BAC3BF2DAA57}">
      <dgm:prSet/>
      <dgm:spPr/>
      <dgm:t>
        <a:bodyPr/>
        <a:lstStyle/>
        <a:p>
          <a:endParaRPr lang="es-ES"/>
        </a:p>
      </dgm:t>
    </dgm:pt>
    <dgm:pt modelId="{38828A7B-718F-4EF8-85DE-220B4F297BF7}">
      <dgm:prSet phldrT="[Texto]"/>
      <dgm:spPr/>
      <dgm:t>
        <a:bodyPr/>
        <a:lstStyle/>
        <a:p>
          <a:r>
            <a:rPr lang="es-ES" dirty="0" smtClean="0"/>
            <a:t>Muy buena</a:t>
          </a:r>
          <a:endParaRPr lang="es-ES" dirty="0"/>
        </a:p>
      </dgm:t>
    </dgm:pt>
    <dgm:pt modelId="{647E1D24-A7AE-41E7-8BEF-59E761134F2D}" type="parTrans" cxnId="{EB48C81F-705B-445C-B02F-D464E19028F6}">
      <dgm:prSet/>
      <dgm:spPr/>
      <dgm:t>
        <a:bodyPr/>
        <a:lstStyle/>
        <a:p>
          <a:endParaRPr lang="es-ES"/>
        </a:p>
      </dgm:t>
    </dgm:pt>
    <dgm:pt modelId="{C1FF194E-4F61-42C7-AEAD-FD22E5426807}" type="sibTrans" cxnId="{EB48C81F-705B-445C-B02F-D464E19028F6}">
      <dgm:prSet/>
      <dgm:spPr/>
      <dgm:t>
        <a:bodyPr/>
        <a:lstStyle/>
        <a:p>
          <a:endParaRPr lang="es-ES"/>
        </a:p>
      </dgm:t>
    </dgm:pt>
    <dgm:pt modelId="{92727AA1-605A-44EB-AF87-491809C80CB5}">
      <dgm:prSet/>
      <dgm:spPr/>
      <dgm:t>
        <a:bodyPr/>
        <a:lstStyle/>
        <a:p>
          <a:r>
            <a:rPr lang="es-ES" dirty="0" smtClean="0"/>
            <a:t>Cariñosa</a:t>
          </a:r>
          <a:endParaRPr lang="es-ES" dirty="0"/>
        </a:p>
      </dgm:t>
    </dgm:pt>
    <dgm:pt modelId="{567CCBA9-0AFB-4736-AB32-4EABAF7A3A2B}" type="parTrans" cxnId="{E9FC77D9-94DC-4D8D-99B5-0028702650A3}">
      <dgm:prSet/>
      <dgm:spPr/>
      <dgm:t>
        <a:bodyPr/>
        <a:lstStyle/>
        <a:p>
          <a:endParaRPr lang="es-ES"/>
        </a:p>
      </dgm:t>
    </dgm:pt>
    <dgm:pt modelId="{192EA8D8-A487-4F23-A05D-5DC3B357E1E6}" type="sibTrans" cxnId="{E9FC77D9-94DC-4D8D-99B5-0028702650A3}">
      <dgm:prSet/>
      <dgm:spPr/>
      <dgm:t>
        <a:bodyPr/>
        <a:lstStyle/>
        <a:p>
          <a:endParaRPr lang="es-ES"/>
        </a:p>
      </dgm:t>
    </dgm:pt>
    <dgm:pt modelId="{9E478F9C-A6DE-4924-B884-7527FC73BD95}">
      <dgm:prSet/>
      <dgm:spPr/>
      <dgm:t>
        <a:bodyPr/>
        <a:lstStyle/>
        <a:p>
          <a:r>
            <a:rPr lang="es-ES" dirty="0" smtClean="0"/>
            <a:t>Leal</a:t>
          </a:r>
          <a:endParaRPr lang="es-ES" dirty="0"/>
        </a:p>
      </dgm:t>
    </dgm:pt>
    <dgm:pt modelId="{F55A48FB-12F2-4383-9A3E-310D79F4A157}" type="parTrans" cxnId="{0EBF88E9-E990-445B-B34B-1FD9A68A00B7}">
      <dgm:prSet/>
      <dgm:spPr/>
      <dgm:t>
        <a:bodyPr/>
        <a:lstStyle/>
        <a:p>
          <a:endParaRPr lang="es-ES"/>
        </a:p>
      </dgm:t>
    </dgm:pt>
    <dgm:pt modelId="{9592E9C6-39F8-4067-BE3F-5669E48CDB75}" type="sibTrans" cxnId="{0EBF88E9-E990-445B-B34B-1FD9A68A00B7}">
      <dgm:prSet/>
      <dgm:spPr/>
      <dgm:t>
        <a:bodyPr/>
        <a:lstStyle/>
        <a:p>
          <a:endParaRPr lang="es-ES"/>
        </a:p>
      </dgm:t>
    </dgm:pt>
    <dgm:pt modelId="{86AEBEDE-68C1-420D-96F3-C5486458A2C0}" type="pres">
      <dgm:prSet presAssocID="{198400AC-1823-4C2E-8982-F218E21F711B}" presName="Name0" presStyleCnt="0">
        <dgm:presLayoutVars>
          <dgm:chMax val="7"/>
          <dgm:chPref val="7"/>
          <dgm:dir/>
        </dgm:presLayoutVars>
      </dgm:prSet>
      <dgm:spPr/>
    </dgm:pt>
    <dgm:pt modelId="{780E3249-230E-4ABC-9C19-26419CB265ED}" type="pres">
      <dgm:prSet presAssocID="{198400AC-1823-4C2E-8982-F218E21F711B}" presName="Name1" presStyleCnt="0"/>
      <dgm:spPr/>
    </dgm:pt>
    <dgm:pt modelId="{5E9A9D53-8289-40D5-81FC-99C69CF20138}" type="pres">
      <dgm:prSet presAssocID="{198400AC-1823-4C2E-8982-F218E21F711B}" presName="cycle" presStyleCnt="0"/>
      <dgm:spPr/>
    </dgm:pt>
    <dgm:pt modelId="{AB25A483-9B2A-4CF5-95E7-2B22C831405B}" type="pres">
      <dgm:prSet presAssocID="{198400AC-1823-4C2E-8982-F218E21F711B}" presName="srcNode" presStyleLbl="node1" presStyleIdx="0" presStyleCnt="5"/>
      <dgm:spPr/>
    </dgm:pt>
    <dgm:pt modelId="{13711D33-CC08-44C7-B94A-3B429ACD2960}" type="pres">
      <dgm:prSet presAssocID="{198400AC-1823-4C2E-8982-F218E21F711B}" presName="conn" presStyleLbl="parChTrans1D2" presStyleIdx="0" presStyleCnt="1"/>
      <dgm:spPr/>
    </dgm:pt>
    <dgm:pt modelId="{13B8098D-389F-412E-A187-810D197DF030}" type="pres">
      <dgm:prSet presAssocID="{198400AC-1823-4C2E-8982-F218E21F711B}" presName="extraNode" presStyleLbl="node1" presStyleIdx="0" presStyleCnt="5"/>
      <dgm:spPr/>
    </dgm:pt>
    <dgm:pt modelId="{BE1BDF50-1E85-42F6-993A-E14502706AC4}" type="pres">
      <dgm:prSet presAssocID="{198400AC-1823-4C2E-8982-F218E21F711B}" presName="dstNode" presStyleLbl="node1" presStyleIdx="0" presStyleCnt="5"/>
      <dgm:spPr/>
    </dgm:pt>
    <dgm:pt modelId="{125A63F8-D5CF-4007-8892-5B52780510A3}" type="pres">
      <dgm:prSet presAssocID="{FEA4D78D-812D-42C5-B133-514038ADB8D9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55BF5C-1D9E-4B82-A3D4-8FA6487B0D72}" type="pres">
      <dgm:prSet presAssocID="{FEA4D78D-812D-42C5-B133-514038ADB8D9}" presName="accent_1" presStyleCnt="0"/>
      <dgm:spPr/>
    </dgm:pt>
    <dgm:pt modelId="{9F2A7A23-0907-4409-925A-3005AD539681}" type="pres">
      <dgm:prSet presAssocID="{FEA4D78D-812D-42C5-B133-514038ADB8D9}" presName="accentRepeatNode" presStyleLbl="solidFgAcc1" presStyleIdx="0" presStyleCnt="5"/>
      <dgm:spPr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D9B9B82E-B5A8-40B1-91E8-BEB16A5C560D}" type="pres">
      <dgm:prSet presAssocID="{92727AA1-605A-44EB-AF87-491809C80CB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C98AFB-12D0-4088-96AF-C66E13520D07}" type="pres">
      <dgm:prSet presAssocID="{92727AA1-605A-44EB-AF87-491809C80CB5}" presName="accent_2" presStyleCnt="0"/>
      <dgm:spPr/>
    </dgm:pt>
    <dgm:pt modelId="{D9CFE9E3-11F2-4BA9-A8DF-15D5A931C161}" type="pres">
      <dgm:prSet presAssocID="{92727AA1-605A-44EB-AF87-491809C80CB5}" presName="accentRepeatNode" presStyleLbl="solidFgAcc1" presStyleIdx="1" presStyleCnt="5"/>
      <dgm:spPr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AD12B4A-BD88-41C9-A7B6-80585D6C6B84}" type="pres">
      <dgm:prSet presAssocID="{9E478F9C-A6DE-4924-B884-7527FC73BD95}" presName="text_3" presStyleLbl="node1" presStyleIdx="2" presStyleCnt="5">
        <dgm:presLayoutVars>
          <dgm:bulletEnabled val="1"/>
        </dgm:presLayoutVars>
      </dgm:prSet>
      <dgm:spPr/>
    </dgm:pt>
    <dgm:pt modelId="{47E91B7A-85B4-4CCF-9121-23494F98917E}" type="pres">
      <dgm:prSet presAssocID="{9E478F9C-A6DE-4924-B884-7527FC73BD95}" presName="accent_3" presStyleCnt="0"/>
      <dgm:spPr/>
    </dgm:pt>
    <dgm:pt modelId="{5CC6F950-C09C-4B14-A15F-A9EDA0ACC428}" type="pres">
      <dgm:prSet presAssocID="{9E478F9C-A6DE-4924-B884-7527FC73BD95}" presName="accentRepeatNode" presStyleLbl="solidFgAcc1" presStyleIdx="2" presStyleCnt="5"/>
      <dgm:spPr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58944A3-6ACF-4766-BE84-0605856F489D}" type="pres">
      <dgm:prSet presAssocID="{3F234D6D-997A-487D-ADFE-CEC084638A6E}" presName="text_4" presStyleLbl="node1" presStyleIdx="3" presStyleCnt="5">
        <dgm:presLayoutVars>
          <dgm:bulletEnabled val="1"/>
        </dgm:presLayoutVars>
      </dgm:prSet>
      <dgm:spPr/>
    </dgm:pt>
    <dgm:pt modelId="{8EE85108-A18D-41E4-AD37-39538E866DCA}" type="pres">
      <dgm:prSet presAssocID="{3F234D6D-997A-487D-ADFE-CEC084638A6E}" presName="accent_4" presStyleCnt="0"/>
      <dgm:spPr/>
    </dgm:pt>
    <dgm:pt modelId="{4F840E2B-A171-4B6B-A0A1-935C4319E7E4}" type="pres">
      <dgm:prSet presAssocID="{3F234D6D-997A-487D-ADFE-CEC084638A6E}" presName="accentRepeatNode" presStyleLbl="solidFgAcc1" presStyleIdx="3" presStyleCnt="5"/>
      <dgm:spPr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9E7A96E-A6FC-4BE3-8AFF-8681FD05ED2D}" type="pres">
      <dgm:prSet presAssocID="{38828A7B-718F-4EF8-85DE-220B4F297BF7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66687F0-5EAF-41DA-9183-DD7785110C8F}" type="pres">
      <dgm:prSet presAssocID="{38828A7B-718F-4EF8-85DE-220B4F297BF7}" presName="accent_5" presStyleCnt="0"/>
      <dgm:spPr/>
    </dgm:pt>
    <dgm:pt modelId="{5C33957E-C38C-4691-A74E-91DDDF803F64}" type="pres">
      <dgm:prSet presAssocID="{38828A7B-718F-4EF8-85DE-220B4F297BF7}" presName="accentRepeatNode" presStyleLbl="solidFgAcc1" presStyleIdx="4" presStyleCnt="5"/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C564ED5D-99A4-4A9E-9E43-E6ECDAB4DE53}" srcId="{198400AC-1823-4C2E-8982-F218E21F711B}" destId="{FEA4D78D-812D-42C5-B133-514038ADB8D9}" srcOrd="0" destOrd="0" parTransId="{DC4E854D-11D3-42A5-8F19-67456B55E6A1}" sibTransId="{326C9AC7-2339-45F3-BD5C-62E003A5B183}"/>
    <dgm:cxn modelId="{E9FC77D9-94DC-4D8D-99B5-0028702650A3}" srcId="{198400AC-1823-4C2E-8982-F218E21F711B}" destId="{92727AA1-605A-44EB-AF87-491809C80CB5}" srcOrd="1" destOrd="0" parTransId="{567CCBA9-0AFB-4736-AB32-4EABAF7A3A2B}" sibTransId="{192EA8D8-A487-4F23-A05D-5DC3B357E1E6}"/>
    <dgm:cxn modelId="{0EBF88E9-E990-445B-B34B-1FD9A68A00B7}" srcId="{198400AC-1823-4C2E-8982-F218E21F711B}" destId="{9E478F9C-A6DE-4924-B884-7527FC73BD95}" srcOrd="2" destOrd="0" parTransId="{F55A48FB-12F2-4383-9A3E-310D79F4A157}" sibTransId="{9592E9C6-39F8-4067-BE3F-5669E48CDB75}"/>
    <dgm:cxn modelId="{3002DAC9-A873-45E0-B32B-C547A80B1FCC}" type="presOf" srcId="{3F234D6D-997A-487D-ADFE-CEC084638A6E}" destId="{158944A3-6ACF-4766-BE84-0605856F489D}" srcOrd="0" destOrd="0" presId="urn:microsoft.com/office/officeart/2008/layout/VerticalCurvedList"/>
    <dgm:cxn modelId="{E399F1A5-8241-4947-A59F-7B3B963A376F}" type="presOf" srcId="{92727AA1-605A-44EB-AF87-491809C80CB5}" destId="{D9B9B82E-B5A8-40B1-91E8-BEB16A5C560D}" srcOrd="0" destOrd="0" presId="urn:microsoft.com/office/officeart/2008/layout/VerticalCurvedList"/>
    <dgm:cxn modelId="{5523F737-C22C-475B-9279-BAC3BF2DAA57}" srcId="{198400AC-1823-4C2E-8982-F218E21F711B}" destId="{3F234D6D-997A-487D-ADFE-CEC084638A6E}" srcOrd="3" destOrd="0" parTransId="{10BBED7F-3C06-4E45-BD25-6507F29D9AA8}" sibTransId="{66D1E89F-C039-427E-BAAC-2A211D4BB991}"/>
    <dgm:cxn modelId="{B774DA8B-467B-4227-9612-5E648B4840D6}" type="presOf" srcId="{326C9AC7-2339-45F3-BD5C-62E003A5B183}" destId="{13711D33-CC08-44C7-B94A-3B429ACD2960}" srcOrd="0" destOrd="0" presId="urn:microsoft.com/office/officeart/2008/layout/VerticalCurvedList"/>
    <dgm:cxn modelId="{3932A4A9-02B4-4737-BD33-77A9EB3D3070}" type="presOf" srcId="{9E478F9C-A6DE-4924-B884-7527FC73BD95}" destId="{EAD12B4A-BD88-41C9-A7B6-80585D6C6B84}" srcOrd="0" destOrd="0" presId="urn:microsoft.com/office/officeart/2008/layout/VerticalCurvedList"/>
    <dgm:cxn modelId="{FFBD8106-FAD6-4067-9DE5-CADE822E17A6}" type="presOf" srcId="{FEA4D78D-812D-42C5-B133-514038ADB8D9}" destId="{125A63F8-D5CF-4007-8892-5B52780510A3}" srcOrd="0" destOrd="0" presId="urn:microsoft.com/office/officeart/2008/layout/VerticalCurvedList"/>
    <dgm:cxn modelId="{EB48C81F-705B-445C-B02F-D464E19028F6}" srcId="{198400AC-1823-4C2E-8982-F218E21F711B}" destId="{38828A7B-718F-4EF8-85DE-220B4F297BF7}" srcOrd="4" destOrd="0" parTransId="{647E1D24-A7AE-41E7-8BEF-59E761134F2D}" sibTransId="{C1FF194E-4F61-42C7-AEAD-FD22E5426807}"/>
    <dgm:cxn modelId="{82DF35DC-7371-4D17-AA3D-FBFCC7D7D19D}" type="presOf" srcId="{198400AC-1823-4C2E-8982-F218E21F711B}" destId="{86AEBEDE-68C1-420D-96F3-C5486458A2C0}" srcOrd="0" destOrd="0" presId="urn:microsoft.com/office/officeart/2008/layout/VerticalCurvedList"/>
    <dgm:cxn modelId="{166CA446-D793-4DEA-97BE-26FB377A63B3}" type="presOf" srcId="{38828A7B-718F-4EF8-85DE-220B4F297BF7}" destId="{29E7A96E-A6FC-4BE3-8AFF-8681FD05ED2D}" srcOrd="0" destOrd="0" presId="urn:microsoft.com/office/officeart/2008/layout/VerticalCurvedList"/>
    <dgm:cxn modelId="{AC9879C1-69A5-4F0B-89F0-F8C6265EB660}" type="presParOf" srcId="{86AEBEDE-68C1-420D-96F3-C5486458A2C0}" destId="{780E3249-230E-4ABC-9C19-26419CB265ED}" srcOrd="0" destOrd="0" presId="urn:microsoft.com/office/officeart/2008/layout/VerticalCurvedList"/>
    <dgm:cxn modelId="{1C4057FB-11D1-4EB7-ADF5-4817942FB71D}" type="presParOf" srcId="{780E3249-230E-4ABC-9C19-26419CB265ED}" destId="{5E9A9D53-8289-40D5-81FC-99C69CF20138}" srcOrd="0" destOrd="0" presId="urn:microsoft.com/office/officeart/2008/layout/VerticalCurvedList"/>
    <dgm:cxn modelId="{1EDED8A7-DE92-4DF7-986F-1FE5164DD6C0}" type="presParOf" srcId="{5E9A9D53-8289-40D5-81FC-99C69CF20138}" destId="{AB25A483-9B2A-4CF5-95E7-2B22C831405B}" srcOrd="0" destOrd="0" presId="urn:microsoft.com/office/officeart/2008/layout/VerticalCurvedList"/>
    <dgm:cxn modelId="{C28CCA2E-83FD-47D3-AEDC-B676AEC51269}" type="presParOf" srcId="{5E9A9D53-8289-40D5-81FC-99C69CF20138}" destId="{13711D33-CC08-44C7-B94A-3B429ACD2960}" srcOrd="1" destOrd="0" presId="urn:microsoft.com/office/officeart/2008/layout/VerticalCurvedList"/>
    <dgm:cxn modelId="{B7969C15-38F2-4AAE-ADD8-853E9B913ED3}" type="presParOf" srcId="{5E9A9D53-8289-40D5-81FC-99C69CF20138}" destId="{13B8098D-389F-412E-A187-810D197DF030}" srcOrd="2" destOrd="0" presId="urn:microsoft.com/office/officeart/2008/layout/VerticalCurvedList"/>
    <dgm:cxn modelId="{DF5BDCB7-147E-4543-8994-9448C8F3B917}" type="presParOf" srcId="{5E9A9D53-8289-40D5-81FC-99C69CF20138}" destId="{BE1BDF50-1E85-42F6-993A-E14502706AC4}" srcOrd="3" destOrd="0" presId="urn:microsoft.com/office/officeart/2008/layout/VerticalCurvedList"/>
    <dgm:cxn modelId="{047D16B9-A0C0-42C8-8302-CF1F3A13741E}" type="presParOf" srcId="{780E3249-230E-4ABC-9C19-26419CB265ED}" destId="{125A63F8-D5CF-4007-8892-5B52780510A3}" srcOrd="1" destOrd="0" presId="urn:microsoft.com/office/officeart/2008/layout/VerticalCurvedList"/>
    <dgm:cxn modelId="{BB997AE1-D626-413F-AFD0-A8A160CDFF18}" type="presParOf" srcId="{780E3249-230E-4ABC-9C19-26419CB265ED}" destId="{6F55BF5C-1D9E-4B82-A3D4-8FA6487B0D72}" srcOrd="2" destOrd="0" presId="urn:microsoft.com/office/officeart/2008/layout/VerticalCurvedList"/>
    <dgm:cxn modelId="{5BD7C329-5805-4547-9031-34FF758ECE1C}" type="presParOf" srcId="{6F55BF5C-1D9E-4B82-A3D4-8FA6487B0D72}" destId="{9F2A7A23-0907-4409-925A-3005AD539681}" srcOrd="0" destOrd="0" presId="urn:microsoft.com/office/officeart/2008/layout/VerticalCurvedList"/>
    <dgm:cxn modelId="{7D08642E-0E1C-4B7E-8A9A-7E931B54A664}" type="presParOf" srcId="{780E3249-230E-4ABC-9C19-26419CB265ED}" destId="{D9B9B82E-B5A8-40B1-91E8-BEB16A5C560D}" srcOrd="3" destOrd="0" presId="urn:microsoft.com/office/officeart/2008/layout/VerticalCurvedList"/>
    <dgm:cxn modelId="{0A9D33A5-4124-4F14-B36B-0173F5D94AAC}" type="presParOf" srcId="{780E3249-230E-4ABC-9C19-26419CB265ED}" destId="{E2C98AFB-12D0-4088-96AF-C66E13520D07}" srcOrd="4" destOrd="0" presId="urn:microsoft.com/office/officeart/2008/layout/VerticalCurvedList"/>
    <dgm:cxn modelId="{E398FE07-79B5-43B2-8E7B-4FFBFB5C8BE6}" type="presParOf" srcId="{E2C98AFB-12D0-4088-96AF-C66E13520D07}" destId="{D9CFE9E3-11F2-4BA9-A8DF-15D5A931C161}" srcOrd="0" destOrd="0" presId="urn:microsoft.com/office/officeart/2008/layout/VerticalCurvedList"/>
    <dgm:cxn modelId="{193D2C5E-D8A1-4A84-B9B0-AC0C4263E632}" type="presParOf" srcId="{780E3249-230E-4ABC-9C19-26419CB265ED}" destId="{EAD12B4A-BD88-41C9-A7B6-80585D6C6B84}" srcOrd="5" destOrd="0" presId="urn:microsoft.com/office/officeart/2008/layout/VerticalCurvedList"/>
    <dgm:cxn modelId="{7965A2A9-8D8C-461A-8943-8957C6477F6E}" type="presParOf" srcId="{780E3249-230E-4ABC-9C19-26419CB265ED}" destId="{47E91B7A-85B4-4CCF-9121-23494F98917E}" srcOrd="6" destOrd="0" presId="urn:microsoft.com/office/officeart/2008/layout/VerticalCurvedList"/>
    <dgm:cxn modelId="{18F9E66D-D51A-48B6-A595-51A8866B4CB5}" type="presParOf" srcId="{47E91B7A-85B4-4CCF-9121-23494F98917E}" destId="{5CC6F950-C09C-4B14-A15F-A9EDA0ACC428}" srcOrd="0" destOrd="0" presId="urn:microsoft.com/office/officeart/2008/layout/VerticalCurvedList"/>
    <dgm:cxn modelId="{DE1C724E-29D0-4020-85C0-C92E660F465E}" type="presParOf" srcId="{780E3249-230E-4ABC-9C19-26419CB265ED}" destId="{158944A3-6ACF-4766-BE84-0605856F489D}" srcOrd="7" destOrd="0" presId="urn:microsoft.com/office/officeart/2008/layout/VerticalCurvedList"/>
    <dgm:cxn modelId="{7A68A47C-9DF8-45D1-9137-E8CF60B92F5D}" type="presParOf" srcId="{780E3249-230E-4ABC-9C19-26419CB265ED}" destId="{8EE85108-A18D-41E4-AD37-39538E866DCA}" srcOrd="8" destOrd="0" presId="urn:microsoft.com/office/officeart/2008/layout/VerticalCurvedList"/>
    <dgm:cxn modelId="{D5193A43-6344-4DF9-9730-1F9A2152FB9B}" type="presParOf" srcId="{8EE85108-A18D-41E4-AD37-39538E866DCA}" destId="{4F840E2B-A171-4B6B-A0A1-935C4319E7E4}" srcOrd="0" destOrd="0" presId="urn:microsoft.com/office/officeart/2008/layout/VerticalCurvedList"/>
    <dgm:cxn modelId="{5BDB26C5-46FC-470F-BFB0-103CC428A340}" type="presParOf" srcId="{780E3249-230E-4ABC-9C19-26419CB265ED}" destId="{29E7A96E-A6FC-4BE3-8AFF-8681FD05ED2D}" srcOrd="9" destOrd="0" presId="urn:microsoft.com/office/officeart/2008/layout/VerticalCurvedList"/>
    <dgm:cxn modelId="{FAC4F215-49FE-4855-AFDE-3525731AEC5F}" type="presParOf" srcId="{780E3249-230E-4ABC-9C19-26419CB265ED}" destId="{D66687F0-5EAF-41DA-9183-DD7785110C8F}" srcOrd="10" destOrd="0" presId="urn:microsoft.com/office/officeart/2008/layout/VerticalCurvedList"/>
    <dgm:cxn modelId="{02E81777-054A-4FA2-850F-21EC8F8774BB}" type="presParOf" srcId="{D66687F0-5EAF-41DA-9183-DD7785110C8F}" destId="{5C33957E-C38C-4691-A74E-91DDDF803F6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711D33-CC08-44C7-B94A-3B429ACD2960}">
      <dsp:nvSpPr>
        <dsp:cNvPr id="0" name=""/>
        <dsp:cNvSpPr/>
      </dsp:nvSpPr>
      <dsp:spPr>
        <a:xfrm>
          <a:off x="-6025072" y="-921917"/>
          <a:ext cx="7172427" cy="7172427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A63F8-D5CF-4007-8892-5B52780510A3}">
      <dsp:nvSpPr>
        <dsp:cNvPr id="0" name=""/>
        <dsp:cNvSpPr/>
      </dsp:nvSpPr>
      <dsp:spPr>
        <a:xfrm>
          <a:off x="501394" y="332930"/>
          <a:ext cx="6143854" cy="6662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86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Juguetona</a:t>
          </a:r>
          <a:endParaRPr lang="es-ES" sz="3500" kern="1200" dirty="0"/>
        </a:p>
      </dsp:txBody>
      <dsp:txXfrm>
        <a:off x="501394" y="332930"/>
        <a:ext cx="6143854" cy="666287"/>
      </dsp:txXfrm>
    </dsp:sp>
    <dsp:sp modelId="{9F2A7A23-0907-4409-925A-3005AD539681}">
      <dsp:nvSpPr>
        <dsp:cNvPr id="0" name=""/>
        <dsp:cNvSpPr/>
      </dsp:nvSpPr>
      <dsp:spPr>
        <a:xfrm>
          <a:off x="84964" y="249644"/>
          <a:ext cx="832858" cy="832858"/>
        </a:xfrm>
        <a:prstGeom prst="ellipse">
          <a:avLst/>
        </a:prstGeom>
        <a:blipFill dpi="0" rotWithShape="0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B9B82E-B5A8-40B1-91E8-BEB16A5C560D}">
      <dsp:nvSpPr>
        <dsp:cNvPr id="0" name=""/>
        <dsp:cNvSpPr/>
      </dsp:nvSpPr>
      <dsp:spPr>
        <a:xfrm>
          <a:off x="978836" y="1332041"/>
          <a:ext cx="5666412" cy="666287"/>
        </a:xfrm>
        <a:prstGeom prst="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86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Cariñosa</a:t>
          </a:r>
          <a:endParaRPr lang="es-ES" sz="3500" kern="1200" dirty="0"/>
        </a:p>
      </dsp:txBody>
      <dsp:txXfrm>
        <a:off x="978836" y="1332041"/>
        <a:ext cx="5666412" cy="666287"/>
      </dsp:txXfrm>
    </dsp:sp>
    <dsp:sp modelId="{D9CFE9E3-11F2-4BA9-A8DF-15D5A931C161}">
      <dsp:nvSpPr>
        <dsp:cNvPr id="0" name=""/>
        <dsp:cNvSpPr/>
      </dsp:nvSpPr>
      <dsp:spPr>
        <a:xfrm>
          <a:off x="562406" y="1248755"/>
          <a:ext cx="832858" cy="832858"/>
        </a:xfrm>
        <a:prstGeom prst="ellipse">
          <a:avLst/>
        </a:prstGeom>
        <a:blipFill dpi="0" rotWithShape="0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D12B4A-BD88-41C9-A7B6-80585D6C6B84}">
      <dsp:nvSpPr>
        <dsp:cNvPr id="0" name=""/>
        <dsp:cNvSpPr/>
      </dsp:nvSpPr>
      <dsp:spPr>
        <a:xfrm>
          <a:off x="1125372" y="2331152"/>
          <a:ext cx="5519876" cy="666287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86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Leal</a:t>
          </a:r>
          <a:endParaRPr lang="es-ES" sz="3500" kern="1200" dirty="0"/>
        </a:p>
      </dsp:txBody>
      <dsp:txXfrm>
        <a:off x="1125372" y="2331152"/>
        <a:ext cx="5519876" cy="666287"/>
      </dsp:txXfrm>
    </dsp:sp>
    <dsp:sp modelId="{5CC6F950-C09C-4B14-A15F-A9EDA0ACC428}">
      <dsp:nvSpPr>
        <dsp:cNvPr id="0" name=""/>
        <dsp:cNvSpPr/>
      </dsp:nvSpPr>
      <dsp:spPr>
        <a:xfrm>
          <a:off x="708942" y="2247866"/>
          <a:ext cx="832858" cy="832858"/>
        </a:xfrm>
        <a:prstGeom prst="ellipse">
          <a:avLst/>
        </a:prstGeom>
        <a:blipFill dpi="0"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8944A3-6ACF-4766-BE84-0605856F489D}">
      <dsp:nvSpPr>
        <dsp:cNvPr id="0" name=""/>
        <dsp:cNvSpPr/>
      </dsp:nvSpPr>
      <dsp:spPr>
        <a:xfrm>
          <a:off x="978836" y="3330263"/>
          <a:ext cx="5666412" cy="666287"/>
        </a:xfrm>
        <a:prstGeom prst="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86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Dormilona</a:t>
          </a:r>
          <a:endParaRPr lang="es-ES" sz="3500" kern="1200" dirty="0"/>
        </a:p>
      </dsp:txBody>
      <dsp:txXfrm>
        <a:off x="978836" y="3330263"/>
        <a:ext cx="5666412" cy="666287"/>
      </dsp:txXfrm>
    </dsp:sp>
    <dsp:sp modelId="{4F840E2B-A171-4B6B-A0A1-935C4319E7E4}">
      <dsp:nvSpPr>
        <dsp:cNvPr id="0" name=""/>
        <dsp:cNvSpPr/>
      </dsp:nvSpPr>
      <dsp:spPr>
        <a:xfrm>
          <a:off x="562406" y="3246977"/>
          <a:ext cx="832858" cy="832858"/>
        </a:xfrm>
        <a:prstGeom prst="ellipse">
          <a:avLst/>
        </a:prstGeom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E7A96E-A6FC-4BE3-8AFF-8681FD05ED2D}">
      <dsp:nvSpPr>
        <dsp:cNvPr id="0" name=""/>
        <dsp:cNvSpPr/>
      </dsp:nvSpPr>
      <dsp:spPr>
        <a:xfrm>
          <a:off x="501394" y="4329374"/>
          <a:ext cx="6143854" cy="666287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865" tIns="88900" rIns="88900" bIns="88900" numCol="1" spcCol="1270" anchor="ctr" anchorCtr="0">
          <a:noAutofit/>
        </a:bodyPr>
        <a:lstStyle/>
        <a:p>
          <a:pPr lvl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500" kern="1200" dirty="0" smtClean="0"/>
            <a:t>Muy buena</a:t>
          </a:r>
          <a:endParaRPr lang="es-ES" sz="3500" kern="1200" dirty="0"/>
        </a:p>
      </dsp:txBody>
      <dsp:txXfrm>
        <a:off x="501394" y="4329374"/>
        <a:ext cx="6143854" cy="666287"/>
      </dsp:txXfrm>
    </dsp:sp>
    <dsp:sp modelId="{5C33957E-C38C-4691-A74E-91DDDF803F64}">
      <dsp:nvSpPr>
        <dsp:cNvPr id="0" name=""/>
        <dsp:cNvSpPr/>
      </dsp:nvSpPr>
      <dsp:spPr>
        <a:xfrm>
          <a:off x="84964" y="4246088"/>
          <a:ext cx="832858" cy="832858"/>
        </a:xfrm>
        <a:prstGeom prst="ellipse">
          <a:avLst/>
        </a:prstGeom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0CA1-099C-4971-A4EC-26BB0B9D0A42}" type="datetimeFigureOut">
              <a:rPr lang="es-ES" smtClean="0"/>
              <a:t>17/08/2012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7E5-9D77-4C70-A234-5A61D86E79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3184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000">
        <p14:ripple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0CA1-099C-4971-A4EC-26BB0B9D0A42}" type="datetimeFigureOut">
              <a:rPr lang="es-ES" smtClean="0"/>
              <a:t>17/08/2012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7E5-9D77-4C70-A234-5A61D86E79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9966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000">
        <p14:ripple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0CA1-099C-4971-A4EC-26BB0B9D0A42}" type="datetimeFigureOut">
              <a:rPr lang="es-ES" smtClean="0"/>
              <a:t>17/08/2012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7E5-9D77-4C70-A234-5A61D86E79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9569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000">
        <p14:ripple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0CA1-099C-4971-A4EC-26BB0B9D0A42}" type="datetimeFigureOut">
              <a:rPr lang="es-ES" smtClean="0"/>
              <a:t>17/08/2012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7E5-9D77-4C70-A234-5A61D86E79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9519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000">
        <p14:ripple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0CA1-099C-4971-A4EC-26BB0B9D0A42}" type="datetimeFigureOut">
              <a:rPr lang="es-ES" smtClean="0"/>
              <a:t>17/08/2012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7E5-9D77-4C70-A234-5A61D86E79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6896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000">
        <p14:ripple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0CA1-099C-4971-A4EC-26BB0B9D0A42}" type="datetimeFigureOut">
              <a:rPr lang="es-ES" smtClean="0"/>
              <a:t>17/08/2012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7E5-9D77-4C70-A234-5A61D86E79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1845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000">
        <p14:ripple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0CA1-099C-4971-A4EC-26BB0B9D0A42}" type="datetimeFigureOut">
              <a:rPr lang="es-ES" smtClean="0"/>
              <a:t>17/08/2012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7E5-9D77-4C70-A234-5A61D86E79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2782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000">
        <p14:ripple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0CA1-099C-4971-A4EC-26BB0B9D0A42}" type="datetimeFigureOut">
              <a:rPr lang="es-ES" smtClean="0"/>
              <a:t>17/08/2012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7E5-9D77-4C70-A234-5A61D86E79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8339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000">
        <p14:ripple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0CA1-099C-4971-A4EC-26BB0B9D0A42}" type="datetimeFigureOut">
              <a:rPr lang="es-ES" smtClean="0"/>
              <a:t>17/08/2012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7E5-9D77-4C70-A234-5A61D86E79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6451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000">
        <p14:ripple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0CA1-099C-4971-A4EC-26BB0B9D0A42}" type="datetimeFigureOut">
              <a:rPr lang="es-ES" smtClean="0"/>
              <a:t>17/08/2012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7E5-9D77-4C70-A234-5A61D86E79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5279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000">
        <p14:ripple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90CA1-099C-4971-A4EC-26BB0B9D0A42}" type="datetimeFigureOut">
              <a:rPr lang="es-ES" smtClean="0"/>
              <a:t>17/08/2012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37E5-9D77-4C70-A234-5A61D86E79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5312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000">
        <p14:ripple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90CA1-099C-4971-A4EC-26BB0B9D0A42}" type="datetimeFigureOut">
              <a:rPr lang="es-ES" smtClean="0"/>
              <a:t>17/08/2012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537E5-9D77-4C70-A234-5A61D86E79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1245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400" advTm="3000">
        <p14:ripple/>
      </p:transition>
    </mc:Choice>
    <mc:Fallback>
      <p:transition spd="slow" advTm="3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FOTOS\01 mascota\100_13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06" t="10412" r="21959" b="36422"/>
          <a:stretch/>
        </p:blipFill>
        <p:spPr bwMode="auto">
          <a:xfrm>
            <a:off x="65827" y="78935"/>
            <a:ext cx="9012234" cy="6720586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649525583"/>
              </p:ext>
            </p:extLst>
          </p:nvPr>
        </p:nvGraphicFramePr>
        <p:xfrm>
          <a:off x="2073364" y="1052736"/>
          <a:ext cx="6720408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2 Rectángulo"/>
          <p:cNvSpPr/>
          <p:nvPr/>
        </p:nvSpPr>
        <p:spPr>
          <a:xfrm>
            <a:off x="2962379" y="260648"/>
            <a:ext cx="49423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 prst="softRound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76200">
                    <a:srgbClr val="FFFF00">
                      <a:alpha val="98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itchFamily="82" charset="0"/>
              </a:rPr>
              <a:t>Mi </a:t>
            </a:r>
            <a:r>
              <a:rPr lang="es-E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76200">
                    <a:srgbClr val="FFFF00">
                      <a:alpha val="98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Algerian" pitchFamily="82" charset="0"/>
              </a:rPr>
              <a:t>mascotITA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76200">
                  <a:srgbClr val="FFFF00">
                    <a:alpha val="98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300" endPos="45500" dir="5400000" sy="-100000" algn="bl" rotWithShape="0"/>
              </a:effectLst>
              <a:latin typeface="Algerian" pitchFamily="82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656" r="17742"/>
          <a:stretch/>
        </p:blipFill>
        <p:spPr>
          <a:xfrm>
            <a:off x="24262" y="1754413"/>
            <a:ext cx="2586444" cy="36877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Rectángulo"/>
          <p:cNvSpPr/>
          <p:nvPr/>
        </p:nvSpPr>
        <p:spPr>
          <a:xfrm>
            <a:off x="595588" y="4429933"/>
            <a:ext cx="144379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Negrita</a:t>
            </a:r>
            <a:endParaRPr lang="es-ES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1560" y="630932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ERES PLOMITA , PERO TE DECIMOS “NEGRITA” CON CARIÑO Y AMOR</a:t>
            </a:r>
          </a:p>
          <a:p>
            <a:pPr algn="ctr"/>
            <a:r>
              <a:rPr lang="es-ES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  <a:endParaRPr lang="es-ES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8515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3000">
        <p14:ripple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4001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/>
      <p:bldP spid="7" grpId="0" build="p" advAuto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23</Words>
  <Application>Microsoft Office PowerPoint</Application>
  <PresentationFormat>Presentación en pantalla 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CESAR</dc:creator>
  <cp:lastModifiedBy>CESAR</cp:lastModifiedBy>
  <cp:revision>7</cp:revision>
  <dcterms:created xsi:type="dcterms:W3CDTF">2012-08-17T17:14:18Z</dcterms:created>
  <dcterms:modified xsi:type="dcterms:W3CDTF">2012-08-17T18:17:15Z</dcterms:modified>
</cp:coreProperties>
</file>