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6017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325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590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040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9721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002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3890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17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06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664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02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FAB3C-44B1-4A29-B2BE-03C3870DDDA1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536FA-9599-4028-8FD9-BE304390948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852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gif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Elipse"/>
          <p:cNvSpPr/>
          <p:nvPr/>
        </p:nvSpPr>
        <p:spPr>
          <a:xfrm>
            <a:off x="1199112" y="908720"/>
            <a:ext cx="6253208" cy="5832648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CCFF33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60" name="Picture 12" descr="D:\FOTOS\01 mascota\100_00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710" y="2435927"/>
            <a:ext cx="838024" cy="6284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D:\FOTOS\01 Cesar\Casa\100_1254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9509" r="21190" b="42651"/>
          <a:stretch/>
        </p:blipFill>
        <p:spPr bwMode="auto">
          <a:xfrm>
            <a:off x="1282430" y="3486724"/>
            <a:ext cx="920674" cy="744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FOTOS\01 Cesar\Casa\Yo y manchita escuadro ponqui sandi y gri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0" t="38863" r="4087" b="1839"/>
          <a:stretch/>
        </p:blipFill>
        <p:spPr bwMode="auto">
          <a:xfrm>
            <a:off x="6504541" y="3524880"/>
            <a:ext cx="948237" cy="7382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:\FOTOS\01 mascota\manchit y mochito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9" t="16189" r="22923" b="997"/>
          <a:stretch/>
        </p:blipFill>
        <p:spPr bwMode="auto">
          <a:xfrm>
            <a:off x="5350025" y="5525784"/>
            <a:ext cx="915308" cy="6459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FOTOS\01 Cesar\Casa\Cesar y Manchita en navida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84" t="39259" r="3137" b="7824"/>
          <a:stretch/>
        </p:blipFill>
        <p:spPr bwMode="auto">
          <a:xfrm>
            <a:off x="4038622" y="5761780"/>
            <a:ext cx="800075" cy="953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89" y="5532227"/>
            <a:ext cx="891899" cy="668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47279"/>
            <a:ext cx="786062" cy="6663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729" y="2384781"/>
            <a:ext cx="855227" cy="6795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17 Rectángulo"/>
          <p:cNvSpPr/>
          <p:nvPr/>
        </p:nvSpPr>
        <p:spPr>
          <a:xfrm>
            <a:off x="363021" y="348970"/>
            <a:ext cx="8392041" cy="19304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</a:rPr>
              <a:t>Mis mascotas ME MARCAN LA HORA</a:t>
            </a:r>
            <a:endParaRPr lang="es-E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2051" name="Picture 3" descr="D:\FOTOS\01 Cesar\Casa\con mascotas (2).bmp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2" t="35653" r="53723" b="10935"/>
          <a:stretch/>
        </p:blipFill>
        <p:spPr bwMode="auto">
          <a:xfrm>
            <a:off x="3913267" y="971348"/>
            <a:ext cx="782261" cy="10757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FOTOS\01 Cesar\Casa\Yo y manchita escuadro ponqui sandi y grigo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5" t="54362" r="29774" b="5609"/>
          <a:stretch/>
        </p:blipFill>
        <p:spPr bwMode="auto">
          <a:xfrm>
            <a:off x="5269804" y="1424077"/>
            <a:ext cx="937041" cy="6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FOTOS\01 Cesar\Casa\Imagen copia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48" b="15434"/>
          <a:stretch/>
        </p:blipFill>
        <p:spPr bwMode="auto">
          <a:xfrm>
            <a:off x="3387825" y="2864083"/>
            <a:ext cx="1907247" cy="1900694"/>
          </a:xfrm>
          <a:prstGeom prst="ellipse">
            <a:avLst/>
          </a:prstGeom>
          <a:ln w="63500" cap="rnd">
            <a:solidFill>
              <a:srgbClr val="92D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19 Flecha derecha"/>
          <p:cNvSpPr/>
          <p:nvPr/>
        </p:nvSpPr>
        <p:spPr>
          <a:xfrm>
            <a:off x="4365014" y="3814430"/>
            <a:ext cx="1285982" cy="26264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4321567" y="3812769"/>
            <a:ext cx="234187" cy="22871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22 Conector recto de flecha"/>
          <p:cNvCxnSpPr/>
          <p:nvPr/>
        </p:nvCxnSpPr>
        <p:spPr>
          <a:xfrm flipV="1">
            <a:off x="4427257" y="2864083"/>
            <a:ext cx="1512895" cy="10630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30 Flecha derecha"/>
          <p:cNvSpPr/>
          <p:nvPr/>
        </p:nvSpPr>
        <p:spPr>
          <a:xfrm rot="16200000">
            <a:off x="3416228" y="2873009"/>
            <a:ext cx="2022058" cy="19240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Rectángulo"/>
          <p:cNvSpPr/>
          <p:nvPr/>
        </p:nvSpPr>
        <p:spPr>
          <a:xfrm>
            <a:off x="4089938" y="1345848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12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6382599" y="366452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4188346" y="623731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8" name="Picture 4" descr="D:\FOTOS\01 Cesar\Casa\Yo Manchita y negrita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" t="50000" r="41258" b="17563"/>
          <a:stretch/>
        </p:blipFill>
        <p:spPr bwMode="auto">
          <a:xfrm>
            <a:off x="6108649" y="4581128"/>
            <a:ext cx="915307" cy="732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39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2625" y="1471053"/>
            <a:ext cx="915200" cy="68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1" name="40 Rectángulo"/>
          <p:cNvSpPr/>
          <p:nvPr/>
        </p:nvSpPr>
        <p:spPr>
          <a:xfrm>
            <a:off x="6108649" y="4685774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4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5440271" y="5462702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930225" y="5503760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7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2139489" y="4613766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8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1835696" y="359752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9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6" name="45 Rectángulo"/>
          <p:cNvSpPr/>
          <p:nvPr/>
        </p:nvSpPr>
        <p:spPr>
          <a:xfrm>
            <a:off x="1924292" y="2537539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10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2916261" y="1552643"/>
            <a:ext cx="5501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11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5295072" y="149302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6171874" y="2428239"/>
            <a:ext cx="3674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</a:t>
            </a:r>
            <a:endParaRPr lang="es-ES" sz="2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64" name="Picture 16" descr="http://www.otraformadeconducir.com/cas/img/RelojArena.gif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0" y="4898595"/>
            <a:ext cx="11811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200.67.183.219/calacoaya/ImagenCCC/logo_reloj.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990913"/>
            <a:ext cx="1576834" cy="1850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796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18</Words>
  <Application>Microsoft Office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CESAR</cp:lastModifiedBy>
  <cp:revision>13</cp:revision>
  <dcterms:created xsi:type="dcterms:W3CDTF">2012-08-17T11:51:53Z</dcterms:created>
  <dcterms:modified xsi:type="dcterms:W3CDTF">2012-08-17T14:10:10Z</dcterms:modified>
</cp:coreProperties>
</file>