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01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25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9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4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7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0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89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17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0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6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24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79870" y="764704"/>
            <a:ext cx="4317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Mi mascota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6" name="Picture 2" descr="D:\FOTOS\01 mascota\100_13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0" t="3017" r="30390" b="11494"/>
          <a:stretch/>
        </p:blipFill>
        <p:spPr bwMode="auto">
          <a:xfrm>
            <a:off x="3779912" y="1429674"/>
            <a:ext cx="1944216" cy="2935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glow rad="342900">
              <a:srgbClr val="FFFF00">
                <a:alpha val="22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S\01 mascota\100_1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254"/>
            <a:ext cx="1715755" cy="128663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S\01 mascota\100_00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7" t="30340" r="26175" b="22003"/>
          <a:stretch/>
        </p:blipFill>
        <p:spPr bwMode="auto">
          <a:xfrm>
            <a:off x="1594635" y="5252294"/>
            <a:ext cx="1440160" cy="1286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FOTOS\01 Cesar\Casa\100_125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t="8384" r="11108" b="20813"/>
          <a:stretch/>
        </p:blipFill>
        <p:spPr bwMode="auto">
          <a:xfrm>
            <a:off x="6533934" y="1688034"/>
            <a:ext cx="2233138" cy="2236348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FOTOS\01 Cesar\Casa\100_125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7827" r="11454" b="26563"/>
          <a:stretch/>
        </p:blipFill>
        <p:spPr bwMode="auto">
          <a:xfrm>
            <a:off x="34427" y="1714105"/>
            <a:ext cx="2979796" cy="2811567"/>
          </a:xfrm>
          <a:prstGeom prst="star12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660232" y="1026926"/>
            <a:ext cx="2326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Cariñosa</a:t>
            </a:r>
            <a:endParaRPr lang="es-E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 rot="19575337">
            <a:off x="-14426" y="4777054"/>
            <a:ext cx="27109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Juguetona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 rot="889105">
            <a:off x="6395438" y="4414465"/>
            <a:ext cx="27109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Dormilona</a:t>
            </a:r>
            <a:endParaRPr lang="es-E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4724" y="1077258"/>
            <a:ext cx="29023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/>
                <a:solidFill>
                  <a:schemeClr val="accent3"/>
                </a:solidFill>
              </a:rPr>
              <a:t>Consentidora</a:t>
            </a:r>
            <a:endParaRPr lang="es-E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87308" y="3336226"/>
            <a:ext cx="29023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Fotogénica</a:t>
            </a:r>
            <a:endParaRPr lang="es-E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D:\FOTOS\01 mascota\100_13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65649"/>
            <a:ext cx="1800200" cy="1349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6" name="15 Rectángulo"/>
          <p:cNvSpPr/>
          <p:nvPr/>
        </p:nvSpPr>
        <p:spPr>
          <a:xfrm>
            <a:off x="3467665" y="4588080"/>
            <a:ext cx="26165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Curiosa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127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</Words>
  <Application>Microsoft Office PowerPoint</Application>
  <PresentationFormat>Presentación en pantalla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</dc:creator>
  <cp:lastModifiedBy>CESAR</cp:lastModifiedBy>
  <cp:revision>14</cp:revision>
  <dcterms:created xsi:type="dcterms:W3CDTF">2012-08-17T11:51:53Z</dcterms:created>
  <dcterms:modified xsi:type="dcterms:W3CDTF">2012-08-17T14:09:45Z</dcterms:modified>
</cp:coreProperties>
</file>